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84" r:id="rId6"/>
    <p:sldId id="283" r:id="rId7"/>
    <p:sldId id="285" r:id="rId8"/>
    <p:sldId id="286" r:id="rId9"/>
    <p:sldId id="287" r:id="rId10"/>
    <p:sldId id="263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46" autoAdjust="0"/>
  </p:normalViewPr>
  <p:slideViewPr>
    <p:cSldViewPr>
      <p:cViewPr varScale="1">
        <p:scale>
          <a:sx n="56" d="100"/>
          <a:sy n="56" d="100"/>
        </p:scale>
        <p:origin x="18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26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Рациональное использование бытовых отходов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«Старая упаковка –для творчества заготовка» Вторая жизнь ненужных вещей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3570" y="3357562"/>
            <a:ext cx="3000396" cy="2714644"/>
          </a:xfrm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rgbClr val="FFFF00"/>
                </a:solidFill>
              </a:rPr>
              <a:t>Муниципальное бюджетное дошкольное образовательное учреждение- </a:t>
            </a:r>
            <a:r>
              <a:rPr lang="ru-RU" sz="1600" b="1" i="1" dirty="0" err="1">
                <a:solidFill>
                  <a:srgbClr val="FFFF00"/>
                </a:solidFill>
              </a:rPr>
              <a:t>Джалильский</a:t>
            </a:r>
            <a:r>
              <a:rPr lang="ru-RU" sz="1600" b="1" i="1" dirty="0">
                <a:solidFill>
                  <a:srgbClr val="FFFF00"/>
                </a:solidFill>
              </a:rPr>
              <a:t> детский сад №1 «Березка» общеразвивающего вида Сармановского муниципального района</a:t>
            </a:r>
          </a:p>
          <a:p>
            <a:r>
              <a:rPr lang="ru-RU" sz="1600" b="1" i="1" dirty="0">
                <a:solidFill>
                  <a:srgbClr val="FFFF00"/>
                </a:solidFill>
              </a:rPr>
              <a:t>Воспитатель:                  </a:t>
            </a:r>
          </a:p>
          <a:p>
            <a:r>
              <a:rPr lang="ru-RU" sz="1600" b="1" i="1" dirty="0">
                <a:solidFill>
                  <a:srgbClr val="FFFF00"/>
                </a:solidFill>
              </a:rPr>
              <a:t>Костина Н.Н.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357562"/>
            <a:ext cx="5000660" cy="336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Участие во всероссийском конкурсе  творческих работ из бросового материала«</a:t>
            </a:r>
            <a:r>
              <a:rPr lang="ru-RU" sz="2800" dirty="0" err="1">
                <a:solidFill>
                  <a:srgbClr val="C00000"/>
                </a:solidFill>
              </a:rPr>
              <a:t>Ёлочка,живи</a:t>
            </a:r>
            <a:r>
              <a:rPr lang="ru-RU" sz="2800" dirty="0">
                <a:solidFill>
                  <a:srgbClr val="C00000"/>
                </a:solidFill>
              </a:rPr>
              <a:t>!»</a:t>
            </a:r>
          </a:p>
        </p:txBody>
      </p:sp>
      <p:pic>
        <p:nvPicPr>
          <p:cNvPr id="6146" name="Picture 2" descr="C:\Users\Jrina\YandexDisk\Фотокамера\2015-03-25 07-25-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2075618"/>
            <a:ext cx="8229600" cy="3757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Бросовый материал –это не только хорошая основа для творчества, но и спасение старых ненужных вещей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i="1" dirty="0">
                <a:solidFill>
                  <a:srgbClr val="FFFF00"/>
                </a:solidFill>
              </a:rPr>
              <a:t>Подарим вещам вторую жизнь!</a:t>
            </a:r>
          </a:p>
        </p:txBody>
      </p:sp>
      <p:pic>
        <p:nvPicPr>
          <p:cNvPr id="20482" name="Picture 2" descr="C:\Users\Jrina\YandexDisk\Фотокамера\2015-03-25 07-14-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1647454"/>
            <a:ext cx="8229600" cy="4614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71480"/>
            <a:ext cx="8229600" cy="2628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ru-RU" sz="8000" b="1" i="1" dirty="0">
                <a:solidFill>
                  <a:srgbClr val="FFFF00"/>
                </a:solidFill>
              </a:rPr>
              <a:t>В повседневной жизни человек не задумывается о том, сколько ненужных вещей и отходов он выбрасывает в контейнер. А почему вещи становятся ненужными? А что, если их не выбрасывать? Но тогда бытовые отходы загрязнят природу. В последнее время проблема переработки мусора стоит на первом месте в мировом сообществе. Если бытовые отходы загрязняют окружающую среду, то необходимо использовать их вторично, в виде полезных вещей для украшения интерьера (участка детского сада), сувениров, подарков, дидактических пособий </a:t>
            </a:r>
            <a:r>
              <a:rPr lang="ru-RU" sz="8000" dirty="0">
                <a:solidFill>
                  <a:srgbClr val="FFFF0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E:\ФОТО ДЛЯ ПРЕЗЕНТАЦИИ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3436168" cy="2643206"/>
          </a:xfrm>
          <a:prstGeom prst="rect">
            <a:avLst/>
          </a:prstGeom>
          <a:noFill/>
        </p:spPr>
      </p:pic>
      <p:pic>
        <p:nvPicPr>
          <p:cNvPr id="5" name="Picture 3" descr="E:\ФОТО ДЛЯ ПРЕЗЕНТАЦИИ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642918"/>
            <a:ext cx="3429024" cy="2590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ФОТО ДЛЯ ПРЕЗЕНТАЦИИ\slide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891992"/>
            <a:ext cx="7951168" cy="5416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C00000"/>
                </a:solidFill>
              </a:rPr>
              <a:t>Старшая группа № 5 «Звездочки» тоже  изучает эту проблему, и вот, что из этого получилось</a:t>
            </a:r>
            <a:r>
              <a:rPr lang="ru-RU" dirty="0"/>
              <a:t>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chemeClr val="bg1"/>
                </a:solidFill>
              </a:rPr>
              <a:t>Проект </a:t>
            </a:r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торая жизнь ненужным вещам»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indent="228600"/>
            <a:r>
              <a:rPr lang="ru-RU" sz="32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Цель </a:t>
            </a:r>
            <a:r>
              <a:rPr lang="ru-RU" sz="32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проекта</a:t>
            </a:r>
            <a:r>
              <a:rPr lang="ru-RU" sz="32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:</a:t>
            </a:r>
            <a:endParaRPr lang="ru-RU" sz="3200" dirty="0">
              <a:effectLst/>
              <a:ea typeface="Times New Roman" panose="02020603050405020304" pitchFamily="18" charset="0"/>
            </a:endParaRPr>
          </a:p>
          <a:p>
            <a:pPr indent="228600"/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Поменять отношение детей к мусору, показав, как можно дать вторую </a:t>
            </a:r>
            <a:r>
              <a:rPr lang="ru-RU" sz="24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жизнь бросовому материалу</a:t>
            </a:r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indent="228600"/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Дать </a:t>
            </a:r>
            <a:r>
              <a:rPr lang="ru-RU" sz="2400" i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«вторую </a:t>
            </a:r>
            <a:r>
              <a:rPr lang="ru-RU" sz="2400" b="1" i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жизнь</a:t>
            </a:r>
            <a:r>
              <a:rPr lang="ru-RU" sz="2400" i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ненужным вещам</a:t>
            </a:r>
            <a:r>
              <a:rPr lang="ru-RU" sz="2400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, изготовив оригинальную поделку из бросового материала.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Кувшинка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441ABF-14D3-4908-A5EA-56A714E42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90680"/>
            <a:ext cx="2448272" cy="33504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8A4C4C-2FCF-44B6-85E4-9CFFAFF4F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232" y="2160966"/>
            <a:ext cx="2736304" cy="35876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67E311-620E-459A-BC09-FF456A947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905589"/>
            <a:ext cx="2736304" cy="35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11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/>
              <a:t>Орхидея из яичных лотков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C5FE9D-514A-41C4-9F22-4CBC871C6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89" y="1249253"/>
            <a:ext cx="3361917" cy="27446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E77CDB-AA02-42E6-86D9-C2FBE8E6D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88" y="4129881"/>
            <a:ext cx="3361917" cy="22558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0714C3-FCCB-4655-87A0-8F6855269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264" y="1350623"/>
            <a:ext cx="3361917" cy="22944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393531-F462-408A-B534-8354465FE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140185"/>
            <a:ext cx="3419872" cy="225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7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/>
              <a:t>Семья аистов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EDAA71-D206-4156-B36F-E1C3EB0CB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42" y="1248063"/>
            <a:ext cx="3240360" cy="20986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0ACB669-56AC-4249-A961-511A0915A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17" y="3750190"/>
            <a:ext cx="2630456" cy="3086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23AE64-AC7E-43D5-9164-403FFF357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641" y="1222688"/>
            <a:ext cx="3009164" cy="22063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4F70A4B-F8FB-40EA-A7BC-692BA9E83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325" y="1534834"/>
            <a:ext cx="2184012" cy="39833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2E304E-0512-42B3-9CAC-F96AD18F92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758"/>
          <a:stretch/>
        </p:blipFill>
        <p:spPr>
          <a:xfrm>
            <a:off x="3855917" y="3748904"/>
            <a:ext cx="2184012" cy="29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1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/>
              <a:t>Картина из фантиков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1DD8EF-E4E8-4E0D-B80D-37B2CFCCF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56" y="1412776"/>
            <a:ext cx="3035427" cy="43924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61E0ED-FA48-4066-9F58-FDA993048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586" y="1434088"/>
            <a:ext cx="2667264" cy="17068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A08A3F-5DB3-4792-8FB3-10DF051AF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780" y="3834850"/>
            <a:ext cx="2667264" cy="17068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8DCBC3-3CF6-4F9B-9FD1-C9C4836F9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6633" y="1362864"/>
            <a:ext cx="2395758" cy="177810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78EE8A-B6DE-4655-99FA-698C8825A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5322" y="3869614"/>
            <a:ext cx="2395758" cy="171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0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/>
              <a:t>Наши достижения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sz="3200" dirty="0">
              <a:solidFill>
                <a:srgbClr val="FF660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C30BEF-20A2-47C9-A63C-67B0073A7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561" y="1470639"/>
            <a:ext cx="2310809" cy="28417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E38A31-DB0B-402F-8645-1882196DF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326313"/>
            <a:ext cx="2550085" cy="29986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CD8CB7-C2B3-4D59-AA75-55DCC69FF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936" y="1483217"/>
            <a:ext cx="2741876" cy="284178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3EF4F19-37E1-4180-8AB0-003F067F6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68" y="4695502"/>
            <a:ext cx="2839783" cy="19888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5402BF7-72E7-488C-988F-487F531CA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416" y="4611465"/>
            <a:ext cx="2741876" cy="21462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7C4CA4-E5C7-413B-A6E9-A6320B78E76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15868" r="3192" b="10247"/>
          <a:stretch/>
        </p:blipFill>
        <p:spPr>
          <a:xfrm>
            <a:off x="6708926" y="4695502"/>
            <a:ext cx="1954452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57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408</TotalTime>
  <Words>238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Рациональное использование бытовых отходов «Старая упаковка –для творчества заготовка» Вторая жизнь ненужных вещей</vt:lpstr>
      <vt:lpstr>Презентация PowerPoint</vt:lpstr>
      <vt:lpstr>Презентация PowerPoint</vt:lpstr>
      <vt:lpstr>Старшая группа № 5 «Звездочки» тоже  изучает эту проблему, и вот, что из этого получилось…</vt:lpstr>
      <vt:lpstr>Кувшинка </vt:lpstr>
      <vt:lpstr>Орхидея из яичных лотков</vt:lpstr>
      <vt:lpstr>Семья аистов</vt:lpstr>
      <vt:lpstr>Картина из фантиков</vt:lpstr>
      <vt:lpstr>Наши достижения</vt:lpstr>
      <vt:lpstr>Участие во всероссийском конкурсе  творческих работ из бросового материала«Ёлочка,живи!»</vt:lpstr>
      <vt:lpstr>Бросовый материал –это не только хорошая основа для творчества, но и спасение старых ненужных вещей Подарим вещам вторую жизнь!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Jrina</dc:creator>
  <cp:lastModifiedBy>user</cp:lastModifiedBy>
  <cp:revision>31</cp:revision>
  <dcterms:created xsi:type="dcterms:W3CDTF">2015-03-24T17:57:57Z</dcterms:created>
  <dcterms:modified xsi:type="dcterms:W3CDTF">2022-03-09T15:22:58Z</dcterms:modified>
</cp:coreProperties>
</file>